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20116800" cy="15544800"/>
  <p:notesSz cx="6858000" cy="9144000"/>
  <p:defaultTextStyle>
    <a:defPPr>
      <a:defRPr lang="en-US"/>
    </a:defPPr>
    <a:lvl1pPr marL="0" algn="l" defTabSz="1711757" rtl="0" eaLnBrk="1" latinLnBrk="0" hangingPunct="1">
      <a:defRPr sz="3370" kern="1200">
        <a:solidFill>
          <a:schemeClr val="tx1"/>
        </a:solidFill>
        <a:latin typeface="+mn-lt"/>
        <a:ea typeface="+mn-ea"/>
        <a:cs typeface="+mn-cs"/>
      </a:defRPr>
    </a:lvl1pPr>
    <a:lvl2pPr marL="855878" algn="l" defTabSz="1711757" rtl="0" eaLnBrk="1" latinLnBrk="0" hangingPunct="1">
      <a:defRPr sz="3370" kern="1200">
        <a:solidFill>
          <a:schemeClr val="tx1"/>
        </a:solidFill>
        <a:latin typeface="+mn-lt"/>
        <a:ea typeface="+mn-ea"/>
        <a:cs typeface="+mn-cs"/>
      </a:defRPr>
    </a:lvl2pPr>
    <a:lvl3pPr marL="1711757" algn="l" defTabSz="1711757" rtl="0" eaLnBrk="1" latinLnBrk="0" hangingPunct="1">
      <a:defRPr sz="3370" kern="1200">
        <a:solidFill>
          <a:schemeClr val="tx1"/>
        </a:solidFill>
        <a:latin typeface="+mn-lt"/>
        <a:ea typeface="+mn-ea"/>
        <a:cs typeface="+mn-cs"/>
      </a:defRPr>
    </a:lvl3pPr>
    <a:lvl4pPr marL="2567635" algn="l" defTabSz="1711757" rtl="0" eaLnBrk="1" latinLnBrk="0" hangingPunct="1">
      <a:defRPr sz="3370" kern="1200">
        <a:solidFill>
          <a:schemeClr val="tx1"/>
        </a:solidFill>
        <a:latin typeface="+mn-lt"/>
        <a:ea typeface="+mn-ea"/>
        <a:cs typeface="+mn-cs"/>
      </a:defRPr>
    </a:lvl4pPr>
    <a:lvl5pPr marL="3423514" algn="l" defTabSz="1711757" rtl="0" eaLnBrk="1" latinLnBrk="0" hangingPunct="1">
      <a:defRPr sz="3370" kern="1200">
        <a:solidFill>
          <a:schemeClr val="tx1"/>
        </a:solidFill>
        <a:latin typeface="+mn-lt"/>
        <a:ea typeface="+mn-ea"/>
        <a:cs typeface="+mn-cs"/>
      </a:defRPr>
    </a:lvl5pPr>
    <a:lvl6pPr marL="4279392" algn="l" defTabSz="1711757" rtl="0" eaLnBrk="1" latinLnBrk="0" hangingPunct="1">
      <a:defRPr sz="3370" kern="1200">
        <a:solidFill>
          <a:schemeClr val="tx1"/>
        </a:solidFill>
        <a:latin typeface="+mn-lt"/>
        <a:ea typeface="+mn-ea"/>
        <a:cs typeface="+mn-cs"/>
      </a:defRPr>
    </a:lvl6pPr>
    <a:lvl7pPr marL="5135270" algn="l" defTabSz="1711757" rtl="0" eaLnBrk="1" latinLnBrk="0" hangingPunct="1">
      <a:defRPr sz="3370" kern="1200">
        <a:solidFill>
          <a:schemeClr val="tx1"/>
        </a:solidFill>
        <a:latin typeface="+mn-lt"/>
        <a:ea typeface="+mn-ea"/>
        <a:cs typeface="+mn-cs"/>
      </a:defRPr>
    </a:lvl7pPr>
    <a:lvl8pPr marL="5991149" algn="l" defTabSz="1711757" rtl="0" eaLnBrk="1" latinLnBrk="0" hangingPunct="1">
      <a:defRPr sz="3370" kern="1200">
        <a:solidFill>
          <a:schemeClr val="tx1"/>
        </a:solidFill>
        <a:latin typeface="+mn-lt"/>
        <a:ea typeface="+mn-ea"/>
        <a:cs typeface="+mn-cs"/>
      </a:defRPr>
    </a:lvl8pPr>
    <a:lvl9pPr marL="6847027" algn="l" defTabSz="1711757" rtl="0" eaLnBrk="1" latinLnBrk="0" hangingPunct="1">
      <a:defRPr sz="337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1337"/>
  </p:normalViewPr>
  <p:slideViewPr>
    <p:cSldViewPr snapToGrid="0" snapToObjects="1">
      <p:cViewPr>
        <p:scale>
          <a:sx n="54" d="100"/>
          <a:sy n="54" d="100"/>
        </p:scale>
        <p:origin x="1496" y="-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8760" y="2544023"/>
            <a:ext cx="17099280" cy="5411893"/>
          </a:xfrm>
        </p:spPr>
        <p:txBody>
          <a:bodyPr anchor="b"/>
          <a:lstStyle>
            <a:lvl1pPr algn="ctr">
              <a:defRPr sz="1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8164619"/>
            <a:ext cx="15087600" cy="3753061"/>
          </a:xfrm>
        </p:spPr>
        <p:txBody>
          <a:bodyPr/>
          <a:lstStyle>
            <a:lvl1pPr marL="0" indent="0" algn="ctr">
              <a:buNone/>
              <a:defRPr sz="5280"/>
            </a:lvl1pPr>
            <a:lvl2pPr marL="1005840" indent="0" algn="ctr">
              <a:buNone/>
              <a:defRPr sz="4400"/>
            </a:lvl2pPr>
            <a:lvl3pPr marL="2011680" indent="0" algn="ctr">
              <a:buNone/>
              <a:defRPr sz="3960"/>
            </a:lvl3pPr>
            <a:lvl4pPr marL="3017520" indent="0" algn="ctr">
              <a:buNone/>
              <a:defRPr sz="3520"/>
            </a:lvl4pPr>
            <a:lvl5pPr marL="4023360" indent="0" algn="ctr">
              <a:buNone/>
              <a:defRPr sz="3520"/>
            </a:lvl5pPr>
            <a:lvl6pPr marL="5029200" indent="0" algn="ctr">
              <a:buNone/>
              <a:defRPr sz="3520"/>
            </a:lvl6pPr>
            <a:lvl7pPr marL="6035040" indent="0" algn="ctr">
              <a:buNone/>
              <a:defRPr sz="3520"/>
            </a:lvl7pPr>
            <a:lvl8pPr marL="7040880" indent="0" algn="ctr">
              <a:buNone/>
              <a:defRPr sz="3520"/>
            </a:lvl8pPr>
            <a:lvl9pPr marL="8046720" indent="0" algn="ctr">
              <a:buNone/>
              <a:defRPr sz="35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D432-7AE6-554C-872B-47D8B423B9D8}" type="datetimeFigureOut">
              <a:rPr lang="en-US" smtClean="0"/>
              <a:t>9/9/18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18F5-502A-304E-9887-61F31F9BF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730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D432-7AE6-554C-872B-47D8B423B9D8}" type="datetimeFigureOut">
              <a:rPr lang="en-US" smtClean="0"/>
              <a:t>9/9/18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18F5-502A-304E-9887-61F31F9BF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0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554" y="3875409"/>
            <a:ext cx="17350740" cy="6466204"/>
          </a:xfrm>
        </p:spPr>
        <p:txBody>
          <a:bodyPr anchor="b"/>
          <a:lstStyle>
            <a:lvl1pPr>
              <a:defRPr sz="1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2554" y="10402786"/>
            <a:ext cx="17350740" cy="3400424"/>
          </a:xfrm>
        </p:spPr>
        <p:txBody>
          <a:bodyPr/>
          <a:lstStyle>
            <a:lvl1pPr marL="0" indent="0">
              <a:buNone/>
              <a:defRPr sz="5280">
                <a:solidFill>
                  <a:schemeClr val="tx1"/>
                </a:solidFill>
              </a:defRPr>
            </a:lvl1pPr>
            <a:lvl2pPr marL="1005840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2pPr>
            <a:lvl3pPr marL="2011680" indent="0">
              <a:buNone/>
              <a:defRPr sz="3960">
                <a:solidFill>
                  <a:schemeClr val="tx1">
                    <a:tint val="75000"/>
                  </a:schemeClr>
                </a:solidFill>
              </a:defRPr>
            </a:lvl3pPr>
            <a:lvl4pPr marL="3017520" indent="0">
              <a:buNone/>
              <a:defRPr sz="3520">
                <a:solidFill>
                  <a:schemeClr val="tx1">
                    <a:tint val="75000"/>
                  </a:schemeClr>
                </a:solidFill>
              </a:defRPr>
            </a:lvl4pPr>
            <a:lvl5pPr marL="4023360" indent="0">
              <a:buNone/>
              <a:defRPr sz="3520">
                <a:solidFill>
                  <a:schemeClr val="tx1">
                    <a:tint val="75000"/>
                  </a:schemeClr>
                </a:solidFill>
              </a:defRPr>
            </a:lvl5pPr>
            <a:lvl6pPr marL="5029200" indent="0">
              <a:buNone/>
              <a:defRPr sz="3520">
                <a:solidFill>
                  <a:schemeClr val="tx1">
                    <a:tint val="75000"/>
                  </a:schemeClr>
                </a:solidFill>
              </a:defRPr>
            </a:lvl6pPr>
            <a:lvl7pPr marL="6035040" indent="0">
              <a:buNone/>
              <a:defRPr sz="3520">
                <a:solidFill>
                  <a:schemeClr val="tx1">
                    <a:tint val="75000"/>
                  </a:schemeClr>
                </a:solidFill>
              </a:defRPr>
            </a:lvl7pPr>
            <a:lvl8pPr marL="7040880" indent="0">
              <a:buNone/>
              <a:defRPr sz="3520">
                <a:solidFill>
                  <a:schemeClr val="tx1">
                    <a:tint val="75000"/>
                  </a:schemeClr>
                </a:solidFill>
              </a:defRPr>
            </a:lvl8pPr>
            <a:lvl9pPr marL="8046720" indent="0">
              <a:buNone/>
              <a:defRPr sz="3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D432-7AE6-554C-872B-47D8B423B9D8}" type="datetimeFigureOut">
              <a:rPr lang="en-US" smtClean="0"/>
              <a:t>9/9/18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18F5-502A-304E-9887-61F31F9BF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272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83030" y="4138083"/>
            <a:ext cx="8549640" cy="98630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84130" y="4138083"/>
            <a:ext cx="8549640" cy="98630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D432-7AE6-554C-872B-47D8B423B9D8}" type="datetimeFigureOut">
              <a:rPr lang="en-US" smtClean="0"/>
              <a:t>9/9/18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18F5-502A-304E-9887-61F31F9BF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36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650" y="827620"/>
            <a:ext cx="17350740" cy="300460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5652" y="3810636"/>
            <a:ext cx="8510348" cy="1867534"/>
          </a:xfrm>
        </p:spPr>
        <p:txBody>
          <a:bodyPr anchor="b"/>
          <a:lstStyle>
            <a:lvl1pPr marL="0" indent="0">
              <a:buNone/>
              <a:defRPr sz="5280" b="1"/>
            </a:lvl1pPr>
            <a:lvl2pPr marL="1005840" indent="0">
              <a:buNone/>
              <a:defRPr sz="4400" b="1"/>
            </a:lvl2pPr>
            <a:lvl3pPr marL="2011680" indent="0">
              <a:buNone/>
              <a:defRPr sz="3960" b="1"/>
            </a:lvl3pPr>
            <a:lvl4pPr marL="3017520" indent="0">
              <a:buNone/>
              <a:defRPr sz="3520" b="1"/>
            </a:lvl4pPr>
            <a:lvl5pPr marL="4023360" indent="0">
              <a:buNone/>
              <a:defRPr sz="3520" b="1"/>
            </a:lvl5pPr>
            <a:lvl6pPr marL="5029200" indent="0">
              <a:buNone/>
              <a:defRPr sz="3520" b="1"/>
            </a:lvl6pPr>
            <a:lvl7pPr marL="6035040" indent="0">
              <a:buNone/>
              <a:defRPr sz="3520" b="1"/>
            </a:lvl7pPr>
            <a:lvl8pPr marL="7040880" indent="0">
              <a:buNone/>
              <a:defRPr sz="3520" b="1"/>
            </a:lvl8pPr>
            <a:lvl9pPr marL="8046720" indent="0">
              <a:buNone/>
              <a:defRPr sz="35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5652" y="5678170"/>
            <a:ext cx="8510348" cy="83517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184131" y="3810636"/>
            <a:ext cx="8552260" cy="1867534"/>
          </a:xfrm>
        </p:spPr>
        <p:txBody>
          <a:bodyPr anchor="b"/>
          <a:lstStyle>
            <a:lvl1pPr marL="0" indent="0">
              <a:buNone/>
              <a:defRPr sz="5280" b="1"/>
            </a:lvl1pPr>
            <a:lvl2pPr marL="1005840" indent="0">
              <a:buNone/>
              <a:defRPr sz="4400" b="1"/>
            </a:lvl2pPr>
            <a:lvl3pPr marL="2011680" indent="0">
              <a:buNone/>
              <a:defRPr sz="3960" b="1"/>
            </a:lvl3pPr>
            <a:lvl4pPr marL="3017520" indent="0">
              <a:buNone/>
              <a:defRPr sz="3520" b="1"/>
            </a:lvl4pPr>
            <a:lvl5pPr marL="4023360" indent="0">
              <a:buNone/>
              <a:defRPr sz="3520" b="1"/>
            </a:lvl5pPr>
            <a:lvl6pPr marL="5029200" indent="0">
              <a:buNone/>
              <a:defRPr sz="3520" b="1"/>
            </a:lvl6pPr>
            <a:lvl7pPr marL="6035040" indent="0">
              <a:buNone/>
              <a:defRPr sz="3520" b="1"/>
            </a:lvl7pPr>
            <a:lvl8pPr marL="7040880" indent="0">
              <a:buNone/>
              <a:defRPr sz="3520" b="1"/>
            </a:lvl8pPr>
            <a:lvl9pPr marL="8046720" indent="0">
              <a:buNone/>
              <a:defRPr sz="35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184131" y="5678170"/>
            <a:ext cx="8552260" cy="83517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D432-7AE6-554C-872B-47D8B423B9D8}" type="datetimeFigureOut">
              <a:rPr lang="en-US" smtClean="0"/>
              <a:t>9/9/18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18F5-502A-304E-9887-61F31F9BF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833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D432-7AE6-554C-872B-47D8B423B9D8}" type="datetimeFigureOut">
              <a:rPr lang="en-US" smtClean="0"/>
              <a:t>9/9/18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18F5-502A-304E-9887-61F31F9BF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364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D432-7AE6-554C-872B-47D8B423B9D8}" type="datetimeFigureOut">
              <a:rPr lang="en-US" smtClean="0"/>
              <a:t>9/9/18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18F5-502A-304E-9887-61F31F9BF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40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650" y="1036320"/>
            <a:ext cx="6488192" cy="3627120"/>
          </a:xfrm>
        </p:spPr>
        <p:txBody>
          <a:bodyPr anchor="b"/>
          <a:lstStyle>
            <a:lvl1pPr>
              <a:defRPr sz="70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52260" y="2238167"/>
            <a:ext cx="10184130" cy="11046883"/>
          </a:xfrm>
        </p:spPr>
        <p:txBody>
          <a:bodyPr/>
          <a:lstStyle>
            <a:lvl1pPr>
              <a:defRPr sz="7040"/>
            </a:lvl1pPr>
            <a:lvl2pPr>
              <a:defRPr sz="6160"/>
            </a:lvl2pPr>
            <a:lvl3pPr>
              <a:defRPr sz="5280"/>
            </a:lvl3pPr>
            <a:lvl4pPr>
              <a:defRPr sz="4400"/>
            </a:lvl4pPr>
            <a:lvl5pPr>
              <a:defRPr sz="4400"/>
            </a:lvl5pPr>
            <a:lvl6pPr>
              <a:defRPr sz="4400"/>
            </a:lvl6pPr>
            <a:lvl7pPr>
              <a:defRPr sz="4400"/>
            </a:lvl7pPr>
            <a:lvl8pPr>
              <a:defRPr sz="4400"/>
            </a:lvl8pPr>
            <a:lvl9pPr>
              <a:defRPr sz="4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5650" y="4663440"/>
            <a:ext cx="6488192" cy="8639599"/>
          </a:xfrm>
        </p:spPr>
        <p:txBody>
          <a:bodyPr/>
          <a:lstStyle>
            <a:lvl1pPr marL="0" indent="0">
              <a:buNone/>
              <a:defRPr sz="3520"/>
            </a:lvl1pPr>
            <a:lvl2pPr marL="1005840" indent="0">
              <a:buNone/>
              <a:defRPr sz="3080"/>
            </a:lvl2pPr>
            <a:lvl3pPr marL="2011680" indent="0">
              <a:buNone/>
              <a:defRPr sz="2640"/>
            </a:lvl3pPr>
            <a:lvl4pPr marL="3017520" indent="0">
              <a:buNone/>
              <a:defRPr sz="2200"/>
            </a:lvl4pPr>
            <a:lvl5pPr marL="4023360" indent="0">
              <a:buNone/>
              <a:defRPr sz="2200"/>
            </a:lvl5pPr>
            <a:lvl6pPr marL="5029200" indent="0">
              <a:buNone/>
              <a:defRPr sz="2200"/>
            </a:lvl6pPr>
            <a:lvl7pPr marL="6035040" indent="0">
              <a:buNone/>
              <a:defRPr sz="2200"/>
            </a:lvl7pPr>
            <a:lvl8pPr marL="7040880" indent="0">
              <a:buNone/>
              <a:defRPr sz="2200"/>
            </a:lvl8pPr>
            <a:lvl9pPr marL="8046720" indent="0">
              <a:buNone/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D432-7AE6-554C-872B-47D8B423B9D8}" type="datetimeFigureOut">
              <a:rPr lang="en-US" smtClean="0"/>
              <a:t>9/9/18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18F5-502A-304E-9887-61F31F9BF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448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650" y="1036320"/>
            <a:ext cx="6488192" cy="3627120"/>
          </a:xfrm>
        </p:spPr>
        <p:txBody>
          <a:bodyPr anchor="b"/>
          <a:lstStyle>
            <a:lvl1pPr>
              <a:defRPr sz="70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52260" y="2238167"/>
            <a:ext cx="10184130" cy="11046883"/>
          </a:xfrm>
        </p:spPr>
        <p:txBody>
          <a:bodyPr anchor="t"/>
          <a:lstStyle>
            <a:lvl1pPr marL="0" indent="0">
              <a:buNone/>
              <a:defRPr sz="7040"/>
            </a:lvl1pPr>
            <a:lvl2pPr marL="1005840" indent="0">
              <a:buNone/>
              <a:defRPr sz="6160"/>
            </a:lvl2pPr>
            <a:lvl3pPr marL="2011680" indent="0">
              <a:buNone/>
              <a:defRPr sz="5280"/>
            </a:lvl3pPr>
            <a:lvl4pPr marL="3017520" indent="0">
              <a:buNone/>
              <a:defRPr sz="4400"/>
            </a:lvl4pPr>
            <a:lvl5pPr marL="4023360" indent="0">
              <a:buNone/>
              <a:defRPr sz="4400"/>
            </a:lvl5pPr>
            <a:lvl6pPr marL="5029200" indent="0">
              <a:buNone/>
              <a:defRPr sz="4400"/>
            </a:lvl6pPr>
            <a:lvl7pPr marL="6035040" indent="0">
              <a:buNone/>
              <a:defRPr sz="4400"/>
            </a:lvl7pPr>
            <a:lvl8pPr marL="7040880" indent="0">
              <a:buNone/>
              <a:defRPr sz="4400"/>
            </a:lvl8pPr>
            <a:lvl9pPr marL="8046720" indent="0">
              <a:buNone/>
              <a:defRPr sz="44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5650" y="4663440"/>
            <a:ext cx="6488192" cy="8639599"/>
          </a:xfrm>
        </p:spPr>
        <p:txBody>
          <a:bodyPr/>
          <a:lstStyle>
            <a:lvl1pPr marL="0" indent="0">
              <a:buNone/>
              <a:defRPr sz="3520"/>
            </a:lvl1pPr>
            <a:lvl2pPr marL="1005840" indent="0">
              <a:buNone/>
              <a:defRPr sz="3080"/>
            </a:lvl2pPr>
            <a:lvl3pPr marL="2011680" indent="0">
              <a:buNone/>
              <a:defRPr sz="2640"/>
            </a:lvl3pPr>
            <a:lvl4pPr marL="3017520" indent="0">
              <a:buNone/>
              <a:defRPr sz="2200"/>
            </a:lvl4pPr>
            <a:lvl5pPr marL="4023360" indent="0">
              <a:buNone/>
              <a:defRPr sz="2200"/>
            </a:lvl5pPr>
            <a:lvl6pPr marL="5029200" indent="0">
              <a:buNone/>
              <a:defRPr sz="2200"/>
            </a:lvl6pPr>
            <a:lvl7pPr marL="6035040" indent="0">
              <a:buNone/>
              <a:defRPr sz="2200"/>
            </a:lvl7pPr>
            <a:lvl8pPr marL="7040880" indent="0">
              <a:buNone/>
              <a:defRPr sz="2200"/>
            </a:lvl8pPr>
            <a:lvl9pPr marL="8046720" indent="0">
              <a:buNone/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D432-7AE6-554C-872B-47D8B423B9D8}" type="datetimeFigureOut">
              <a:rPr lang="en-US" smtClean="0"/>
              <a:t>9/9/18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18F5-502A-304E-9887-61F31F9BF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049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D432-7AE6-554C-872B-47D8B423B9D8}" type="datetimeFigureOut">
              <a:rPr lang="en-US" smtClean="0"/>
              <a:t>9/9/18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18F5-502A-304E-9887-61F31F9BF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85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396086" y="827617"/>
            <a:ext cx="4337685" cy="131734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83031" y="827617"/>
            <a:ext cx="12761595" cy="131734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D432-7AE6-554C-872B-47D8B423B9D8}" type="datetimeFigureOut">
              <a:rPr lang="en-US" smtClean="0"/>
              <a:t>9/9/18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18F5-502A-304E-9887-61F31F9BF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142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83030" y="827620"/>
            <a:ext cx="17350740" cy="30046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3030" y="4138083"/>
            <a:ext cx="17350740" cy="9863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83030" y="14407730"/>
            <a:ext cx="452628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6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9D432-7AE6-554C-872B-47D8B423B9D8}" type="datetimeFigureOut">
              <a:rPr lang="en-US" smtClean="0"/>
              <a:t>9/9/18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63690" y="14407730"/>
            <a:ext cx="678942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6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207490" y="14407730"/>
            <a:ext cx="452628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6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C18F5-502A-304E-9887-61F31F9BF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45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011680" rtl="0" eaLnBrk="1" latinLnBrk="0" hangingPunct="1">
        <a:lnSpc>
          <a:spcPct val="90000"/>
        </a:lnSpc>
        <a:spcBef>
          <a:spcPct val="0"/>
        </a:spcBef>
        <a:buNone/>
        <a:defRPr sz="96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02920" indent="-502920" algn="l" defTabSz="201168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6160" kern="1200">
          <a:solidFill>
            <a:schemeClr val="tx1"/>
          </a:solidFill>
          <a:latin typeface="+mn-lt"/>
          <a:ea typeface="+mn-ea"/>
          <a:cs typeface="+mn-cs"/>
        </a:defRPr>
      </a:lvl1pPr>
      <a:lvl2pPr marL="1508760" indent="-502920" algn="l" defTabSz="201168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5280" kern="1200">
          <a:solidFill>
            <a:schemeClr val="tx1"/>
          </a:solidFill>
          <a:latin typeface="+mn-lt"/>
          <a:ea typeface="+mn-ea"/>
          <a:cs typeface="+mn-cs"/>
        </a:defRPr>
      </a:lvl2pPr>
      <a:lvl3pPr marL="2514600" indent="-502920" algn="l" defTabSz="201168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3pPr>
      <a:lvl4pPr marL="3520440" indent="-502920" algn="l" defTabSz="201168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960" kern="1200">
          <a:solidFill>
            <a:schemeClr val="tx1"/>
          </a:solidFill>
          <a:latin typeface="+mn-lt"/>
          <a:ea typeface="+mn-ea"/>
          <a:cs typeface="+mn-cs"/>
        </a:defRPr>
      </a:lvl4pPr>
      <a:lvl5pPr marL="4526280" indent="-502920" algn="l" defTabSz="201168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960" kern="1200">
          <a:solidFill>
            <a:schemeClr val="tx1"/>
          </a:solidFill>
          <a:latin typeface="+mn-lt"/>
          <a:ea typeface="+mn-ea"/>
          <a:cs typeface="+mn-cs"/>
        </a:defRPr>
      </a:lvl5pPr>
      <a:lvl6pPr marL="5532120" indent="-502920" algn="l" defTabSz="201168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960" kern="1200">
          <a:solidFill>
            <a:schemeClr val="tx1"/>
          </a:solidFill>
          <a:latin typeface="+mn-lt"/>
          <a:ea typeface="+mn-ea"/>
          <a:cs typeface="+mn-cs"/>
        </a:defRPr>
      </a:lvl6pPr>
      <a:lvl7pPr marL="6537960" indent="-502920" algn="l" defTabSz="201168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960" kern="1200">
          <a:solidFill>
            <a:schemeClr val="tx1"/>
          </a:solidFill>
          <a:latin typeface="+mn-lt"/>
          <a:ea typeface="+mn-ea"/>
          <a:cs typeface="+mn-cs"/>
        </a:defRPr>
      </a:lvl7pPr>
      <a:lvl8pPr marL="7543800" indent="-502920" algn="l" defTabSz="201168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960" kern="1200">
          <a:solidFill>
            <a:schemeClr val="tx1"/>
          </a:solidFill>
          <a:latin typeface="+mn-lt"/>
          <a:ea typeface="+mn-ea"/>
          <a:cs typeface="+mn-cs"/>
        </a:defRPr>
      </a:lvl8pPr>
      <a:lvl9pPr marL="8549640" indent="-502920" algn="l" defTabSz="201168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11680" rtl="0" eaLnBrk="1" latinLnBrk="0" hangingPunct="1">
        <a:defRPr sz="3960" kern="1200">
          <a:solidFill>
            <a:schemeClr val="tx1"/>
          </a:solidFill>
          <a:latin typeface="+mn-lt"/>
          <a:ea typeface="+mn-ea"/>
          <a:cs typeface="+mn-cs"/>
        </a:defRPr>
      </a:lvl1pPr>
      <a:lvl2pPr marL="1005840" algn="l" defTabSz="2011680" rtl="0" eaLnBrk="1" latinLnBrk="0" hangingPunct="1">
        <a:defRPr sz="3960" kern="1200">
          <a:solidFill>
            <a:schemeClr val="tx1"/>
          </a:solidFill>
          <a:latin typeface="+mn-lt"/>
          <a:ea typeface="+mn-ea"/>
          <a:cs typeface="+mn-cs"/>
        </a:defRPr>
      </a:lvl2pPr>
      <a:lvl3pPr marL="2011680" algn="l" defTabSz="2011680" rtl="0" eaLnBrk="1" latinLnBrk="0" hangingPunct="1">
        <a:defRPr sz="3960" kern="1200">
          <a:solidFill>
            <a:schemeClr val="tx1"/>
          </a:solidFill>
          <a:latin typeface="+mn-lt"/>
          <a:ea typeface="+mn-ea"/>
          <a:cs typeface="+mn-cs"/>
        </a:defRPr>
      </a:lvl3pPr>
      <a:lvl4pPr marL="3017520" algn="l" defTabSz="2011680" rtl="0" eaLnBrk="1" latinLnBrk="0" hangingPunct="1">
        <a:defRPr sz="3960" kern="1200">
          <a:solidFill>
            <a:schemeClr val="tx1"/>
          </a:solidFill>
          <a:latin typeface="+mn-lt"/>
          <a:ea typeface="+mn-ea"/>
          <a:cs typeface="+mn-cs"/>
        </a:defRPr>
      </a:lvl4pPr>
      <a:lvl5pPr marL="4023360" algn="l" defTabSz="2011680" rtl="0" eaLnBrk="1" latinLnBrk="0" hangingPunct="1">
        <a:defRPr sz="396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algn="l" defTabSz="2011680" rtl="0" eaLnBrk="1" latinLnBrk="0" hangingPunct="1">
        <a:defRPr sz="3960" kern="1200">
          <a:solidFill>
            <a:schemeClr val="tx1"/>
          </a:solidFill>
          <a:latin typeface="+mn-lt"/>
          <a:ea typeface="+mn-ea"/>
          <a:cs typeface="+mn-cs"/>
        </a:defRPr>
      </a:lvl6pPr>
      <a:lvl7pPr marL="6035040" algn="l" defTabSz="2011680" rtl="0" eaLnBrk="1" latinLnBrk="0" hangingPunct="1">
        <a:defRPr sz="3960" kern="1200">
          <a:solidFill>
            <a:schemeClr val="tx1"/>
          </a:solidFill>
          <a:latin typeface="+mn-lt"/>
          <a:ea typeface="+mn-ea"/>
          <a:cs typeface="+mn-cs"/>
        </a:defRPr>
      </a:lvl7pPr>
      <a:lvl8pPr marL="7040880" algn="l" defTabSz="2011680" rtl="0" eaLnBrk="1" latinLnBrk="0" hangingPunct="1">
        <a:defRPr sz="3960" kern="1200">
          <a:solidFill>
            <a:schemeClr val="tx1"/>
          </a:solidFill>
          <a:latin typeface="+mn-lt"/>
          <a:ea typeface="+mn-ea"/>
          <a:cs typeface="+mn-cs"/>
        </a:defRPr>
      </a:lvl8pPr>
      <a:lvl9pPr marL="8046720" algn="l" defTabSz="2011680" rtl="0" eaLnBrk="1" latinLnBrk="0" hangingPunct="1">
        <a:defRPr sz="3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3861" y="739527"/>
            <a:ext cx="2954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Student name:   </a:t>
            </a:r>
          </a:p>
          <a:p>
            <a:r>
              <a:rPr lang="en-US" sz="1400" b="1" dirty="0"/>
              <a:t>Instructor</a:t>
            </a:r>
            <a:r>
              <a:rPr lang="en-US" sz="1400" dirty="0"/>
              <a:t>:    </a:t>
            </a:r>
          </a:p>
        </p:txBody>
      </p:sp>
      <p:sp>
        <p:nvSpPr>
          <p:cNvPr id="3" name="Rectangle 2"/>
          <p:cNvSpPr/>
          <p:nvPr/>
        </p:nvSpPr>
        <p:spPr>
          <a:xfrm>
            <a:off x="1783861" y="1562100"/>
            <a:ext cx="5178669" cy="550163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993900" y="1735775"/>
            <a:ext cx="47585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Patient Education / Discharge Planning:</a:t>
            </a:r>
          </a:p>
          <a:p>
            <a:pPr algn="ctr"/>
            <a:r>
              <a:rPr lang="en-US" sz="1000" b="1" dirty="0"/>
              <a:t>(Barriers to education, learning goals, learning outcomes) (Home Vs Facility, services needed after discharge, adaptive equipment needed for home.)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14" name="Rectangle 13"/>
          <p:cNvSpPr/>
          <p:nvPr/>
        </p:nvSpPr>
        <p:spPr>
          <a:xfrm>
            <a:off x="7429500" y="1562100"/>
            <a:ext cx="6286500" cy="25069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7429500" y="4503420"/>
            <a:ext cx="6286500" cy="34975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4218920" y="1562100"/>
            <a:ext cx="5120640" cy="13182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Hexagon 16"/>
          <p:cNvSpPr/>
          <p:nvPr/>
        </p:nvSpPr>
        <p:spPr>
          <a:xfrm>
            <a:off x="7429500" y="8595360"/>
            <a:ext cx="2766060" cy="2491740"/>
          </a:xfrm>
          <a:prstGeom prst="hexag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0789920" y="8595360"/>
            <a:ext cx="2926080" cy="24917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783861" y="7429500"/>
            <a:ext cx="5178669" cy="7315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7465450" y="11681460"/>
            <a:ext cx="6250550" cy="30632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7472082" y="1720386"/>
            <a:ext cx="6225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Erikson’s Developmental Stage Related to Pt &amp; APA citations</a:t>
            </a:r>
          </a:p>
          <a:p>
            <a:endParaRPr lang="en-US" sz="16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7472082" y="4537096"/>
            <a:ext cx="62439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Cultural Considerations: Ethnicity, Occupation, Religion, Family Support, Financial Considerations.</a:t>
            </a:r>
          </a:p>
          <a:p>
            <a:pPr algn="ctr"/>
            <a:endParaRPr lang="en-US" sz="1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4490488" y="1581650"/>
            <a:ext cx="457750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History of Present Illness: </a:t>
            </a:r>
          </a:p>
          <a:p>
            <a:r>
              <a:rPr lang="en-US" sz="1000" b="1" dirty="0"/>
              <a:t>(A brief statement by the Doctor explaining what happened to the patient before they got to the hospital)</a:t>
            </a:r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14463384" y="7152406"/>
            <a:ext cx="46877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Pathophysiology of Admitting </a:t>
            </a:r>
            <a:r>
              <a:rPr lang="en-US" sz="1600" b="1" dirty="0" err="1"/>
              <a:t>Dx</a:t>
            </a:r>
            <a:r>
              <a:rPr lang="en-US" sz="1600" b="1" dirty="0"/>
              <a:t> with APA references: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14463384" y="9192855"/>
            <a:ext cx="45775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Previous Medical History: </a:t>
            </a:r>
          </a:p>
          <a:p>
            <a:endParaRPr lang="en-U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</p:txBody>
      </p:sp>
      <p:sp>
        <p:nvSpPr>
          <p:cNvPr id="7" name="TextBox 6"/>
          <p:cNvSpPr txBox="1"/>
          <p:nvPr/>
        </p:nvSpPr>
        <p:spPr>
          <a:xfrm>
            <a:off x="14584681" y="13276499"/>
            <a:ext cx="45664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Previous Surgical History: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84615" y="8773000"/>
            <a:ext cx="18558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Patient Information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7525" y="9056337"/>
            <a:ext cx="2990008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Name: </a:t>
            </a:r>
          </a:p>
          <a:p>
            <a:pPr algn="ctr"/>
            <a:r>
              <a:rPr lang="en-US" sz="1400" dirty="0"/>
              <a:t>Age: </a:t>
            </a:r>
          </a:p>
          <a:p>
            <a:pPr algn="ctr"/>
            <a:r>
              <a:rPr lang="en-US" sz="1400" dirty="0"/>
              <a:t>Gender: </a:t>
            </a:r>
          </a:p>
          <a:p>
            <a:pPr algn="ctr"/>
            <a:r>
              <a:rPr lang="en-US" sz="1400" dirty="0"/>
              <a:t>DPOA: </a:t>
            </a:r>
          </a:p>
          <a:p>
            <a:pPr algn="ctr"/>
            <a:r>
              <a:rPr lang="en-US" sz="1400" dirty="0"/>
              <a:t>Living Will:  </a:t>
            </a:r>
          </a:p>
          <a:p>
            <a:pPr algn="ctr"/>
            <a:r>
              <a:rPr lang="en-US" sz="1400" dirty="0" err="1"/>
              <a:t>Ht</a:t>
            </a:r>
            <a:r>
              <a:rPr lang="en-US" sz="1400" dirty="0"/>
              <a:t>: </a:t>
            </a:r>
          </a:p>
          <a:p>
            <a:pPr algn="ctr"/>
            <a:r>
              <a:rPr lang="en-US" sz="1400" dirty="0" err="1"/>
              <a:t>Wt</a:t>
            </a:r>
            <a:r>
              <a:rPr lang="en-US" sz="1400" dirty="0"/>
              <a:t>: </a:t>
            </a:r>
          </a:p>
          <a:p>
            <a:pPr algn="ctr"/>
            <a:r>
              <a:rPr lang="en-US" sz="1400" dirty="0"/>
              <a:t>BMI: </a:t>
            </a:r>
          </a:p>
          <a:p>
            <a:pPr algn="ctr"/>
            <a:endParaRPr lang="en-US" sz="1400" dirty="0"/>
          </a:p>
          <a:p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10847910" y="8678763"/>
            <a:ext cx="28500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Chief Complaint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61314" y="9650697"/>
            <a:ext cx="2215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Admitting/Current Diagnoses(</a:t>
            </a:r>
            <a:r>
              <a:rPr lang="en-US" sz="1600" b="1" dirty="0" err="1"/>
              <a:t>es</a:t>
            </a:r>
            <a:r>
              <a:rPr lang="en-US" sz="1600" b="1" dirty="0"/>
              <a:t>):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60969" y="7662446"/>
            <a:ext cx="4862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Diagnostic Tests / Lab Result w/ Dates and Normal Ranges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72082" y="11726938"/>
            <a:ext cx="62258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Plan of Care: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25" name="TextBox 24"/>
          <p:cNvSpPr txBox="1"/>
          <p:nvPr/>
        </p:nvSpPr>
        <p:spPr>
          <a:xfrm>
            <a:off x="7924800" y="12374880"/>
            <a:ext cx="184731" cy="6109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5849600" y="9509760"/>
            <a:ext cx="184731" cy="6109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82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407640" y="8485138"/>
            <a:ext cx="3745513" cy="2915307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5769003" y="4484076"/>
            <a:ext cx="3341077" cy="3299926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5788601" y="738553"/>
            <a:ext cx="3364552" cy="3305908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Hexagon 3"/>
          <p:cNvSpPr/>
          <p:nvPr/>
        </p:nvSpPr>
        <p:spPr>
          <a:xfrm>
            <a:off x="4781411" y="738553"/>
            <a:ext cx="2555551" cy="2374298"/>
          </a:xfrm>
          <a:prstGeom prst="hexag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riangle 4"/>
          <p:cNvSpPr/>
          <p:nvPr/>
        </p:nvSpPr>
        <p:spPr>
          <a:xfrm>
            <a:off x="685802" y="11846043"/>
            <a:ext cx="3536003" cy="3076935"/>
          </a:xfrm>
          <a:prstGeom prst="triangle">
            <a:avLst>
              <a:gd name="adj" fmla="val 50000"/>
            </a:avLst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606068" y="11846044"/>
            <a:ext cx="3725342" cy="3076935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685802" y="4516440"/>
            <a:ext cx="3380360" cy="3267562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85802" y="738553"/>
            <a:ext cx="3380360" cy="330590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Hexagon 28"/>
          <p:cNvSpPr/>
          <p:nvPr/>
        </p:nvSpPr>
        <p:spPr>
          <a:xfrm>
            <a:off x="4781410" y="3112851"/>
            <a:ext cx="2555551" cy="2374298"/>
          </a:xfrm>
          <a:prstGeom prst="hexag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Hexagon 29"/>
          <p:cNvSpPr/>
          <p:nvPr/>
        </p:nvSpPr>
        <p:spPr>
          <a:xfrm>
            <a:off x="4781409" y="5487149"/>
            <a:ext cx="2555551" cy="2374298"/>
          </a:xfrm>
          <a:prstGeom prst="hexag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Hexagon 30"/>
          <p:cNvSpPr/>
          <p:nvPr/>
        </p:nvSpPr>
        <p:spPr>
          <a:xfrm>
            <a:off x="7336960" y="738553"/>
            <a:ext cx="2555551" cy="2374298"/>
          </a:xfrm>
          <a:prstGeom prst="hexag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Hexagon 31"/>
          <p:cNvSpPr/>
          <p:nvPr/>
        </p:nvSpPr>
        <p:spPr>
          <a:xfrm>
            <a:off x="7286924" y="3112851"/>
            <a:ext cx="2555551" cy="2374298"/>
          </a:xfrm>
          <a:prstGeom prst="hexag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Hexagon 32"/>
          <p:cNvSpPr/>
          <p:nvPr/>
        </p:nvSpPr>
        <p:spPr>
          <a:xfrm>
            <a:off x="7336959" y="5487149"/>
            <a:ext cx="2555551" cy="2374298"/>
          </a:xfrm>
          <a:prstGeom prst="hexag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Hexagon 33"/>
          <p:cNvSpPr/>
          <p:nvPr/>
        </p:nvSpPr>
        <p:spPr>
          <a:xfrm>
            <a:off x="9892510" y="738553"/>
            <a:ext cx="2555551" cy="2374298"/>
          </a:xfrm>
          <a:prstGeom prst="hexag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Hexagon 34"/>
          <p:cNvSpPr/>
          <p:nvPr/>
        </p:nvSpPr>
        <p:spPr>
          <a:xfrm>
            <a:off x="9892507" y="5487149"/>
            <a:ext cx="2555551" cy="2374298"/>
          </a:xfrm>
          <a:prstGeom prst="hexag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Hexagon 35"/>
          <p:cNvSpPr/>
          <p:nvPr/>
        </p:nvSpPr>
        <p:spPr>
          <a:xfrm>
            <a:off x="9892508" y="3111230"/>
            <a:ext cx="2555551" cy="2374298"/>
          </a:xfrm>
          <a:prstGeom prst="hexag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Hexagon 36"/>
          <p:cNvSpPr/>
          <p:nvPr/>
        </p:nvSpPr>
        <p:spPr>
          <a:xfrm>
            <a:off x="12498092" y="5487149"/>
            <a:ext cx="2555551" cy="2374298"/>
          </a:xfrm>
          <a:prstGeom prst="hexag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Hexagon 37"/>
          <p:cNvSpPr/>
          <p:nvPr/>
        </p:nvSpPr>
        <p:spPr>
          <a:xfrm>
            <a:off x="12498092" y="3111230"/>
            <a:ext cx="2555551" cy="2374298"/>
          </a:xfrm>
          <a:prstGeom prst="hexag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Hexagon 38"/>
          <p:cNvSpPr/>
          <p:nvPr/>
        </p:nvSpPr>
        <p:spPr>
          <a:xfrm>
            <a:off x="12498092" y="738553"/>
            <a:ext cx="2555551" cy="2374298"/>
          </a:xfrm>
          <a:prstGeom prst="hexag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529425" y="736932"/>
            <a:ext cx="10595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Vital Signs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558891" y="745524"/>
            <a:ext cx="21013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Neurological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150006" y="745524"/>
            <a:ext cx="21108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Cardiovascular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2654243" y="754323"/>
            <a:ext cx="23211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Respiratory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038906" y="3111230"/>
            <a:ext cx="1990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Nutrition / Hydration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87788" y="3136910"/>
            <a:ext cx="20435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GI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124905" y="3157635"/>
            <a:ext cx="20907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GU</a:t>
            </a:r>
          </a:p>
          <a:p>
            <a:pPr algn="ctr"/>
            <a:endParaRPr lang="en-US" sz="1600" dirty="0"/>
          </a:p>
          <a:p>
            <a:pPr algn="ctr"/>
            <a:endParaRPr lang="en-US" sz="16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12736885" y="3146157"/>
            <a:ext cx="20289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Rest / Exercise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153591" y="5511079"/>
            <a:ext cx="18187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Integumentary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705945" y="5484057"/>
            <a:ext cx="17175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Endocrine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986093" y="5481103"/>
            <a:ext cx="23683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Psychosocial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2594933" y="5481103"/>
            <a:ext cx="24337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Musculoskeletal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58570" y="736932"/>
            <a:ext cx="29878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Priority Nursing Diagnosis #1</a:t>
            </a:r>
          </a:p>
          <a:p>
            <a:endParaRPr lang="en-US" sz="1600" b="1" dirty="0"/>
          </a:p>
          <a:p>
            <a:pPr algn="ctr"/>
            <a:endParaRPr lang="en-US" sz="1000" b="1" dirty="0"/>
          </a:p>
        </p:txBody>
      </p:sp>
      <p:sp>
        <p:nvSpPr>
          <p:cNvPr id="56" name="TextBox 55"/>
          <p:cNvSpPr txBox="1"/>
          <p:nvPr/>
        </p:nvSpPr>
        <p:spPr>
          <a:xfrm>
            <a:off x="1130495" y="4699050"/>
            <a:ext cx="264661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Outcome Goal #1</a:t>
            </a:r>
          </a:p>
          <a:p>
            <a:r>
              <a:rPr lang="en-US" sz="1000" b="1" dirty="0"/>
              <a:t>(specific, measurable, achievable, realistic, time bound)</a:t>
            </a:r>
          </a:p>
          <a:p>
            <a:endParaRPr lang="en-US" sz="1000" b="1" dirty="0"/>
          </a:p>
        </p:txBody>
      </p:sp>
      <p:sp>
        <p:nvSpPr>
          <p:cNvPr id="57" name="TextBox 56"/>
          <p:cNvSpPr txBox="1"/>
          <p:nvPr/>
        </p:nvSpPr>
        <p:spPr>
          <a:xfrm>
            <a:off x="6167336" y="6322979"/>
            <a:ext cx="184731" cy="6109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4455268" y="7334655"/>
            <a:ext cx="184731" cy="6109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3" name="Rectangle 62"/>
          <p:cNvSpPr/>
          <p:nvPr/>
        </p:nvSpPr>
        <p:spPr>
          <a:xfrm>
            <a:off x="685803" y="8485138"/>
            <a:ext cx="3536002" cy="2915307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685803" y="8528340"/>
            <a:ext cx="35101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Interventions #1</a:t>
            </a:r>
          </a:p>
          <a:p>
            <a:endParaRPr lang="en-US" sz="1600" b="1" dirty="0"/>
          </a:p>
        </p:txBody>
      </p:sp>
      <p:sp>
        <p:nvSpPr>
          <p:cNvPr id="65" name="Rectangle 64"/>
          <p:cNvSpPr/>
          <p:nvPr/>
        </p:nvSpPr>
        <p:spPr>
          <a:xfrm>
            <a:off x="4781409" y="8529706"/>
            <a:ext cx="4771016" cy="287073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10136222" y="8529706"/>
            <a:ext cx="4917422" cy="287073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/>
          <p:cNvSpPr txBox="1"/>
          <p:nvPr/>
        </p:nvSpPr>
        <p:spPr>
          <a:xfrm>
            <a:off x="5990152" y="8531832"/>
            <a:ext cx="235352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Evaluation #1</a:t>
            </a:r>
          </a:p>
          <a:p>
            <a:r>
              <a:rPr lang="en-US" sz="1000" b="1" dirty="0"/>
              <a:t>(start with “goal met” or “goal not met”)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0150006" y="8527148"/>
            <a:ext cx="48787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Evaluation #2</a:t>
            </a:r>
          </a:p>
          <a:p>
            <a:pPr algn="ctr"/>
            <a:endParaRPr lang="en-US" sz="1600" b="1" dirty="0"/>
          </a:p>
          <a:p>
            <a:endParaRPr lang="en-US" sz="1600" b="1" dirty="0"/>
          </a:p>
          <a:p>
            <a:endParaRPr lang="en-US" sz="1600" b="1" dirty="0"/>
          </a:p>
        </p:txBody>
      </p:sp>
      <p:sp>
        <p:nvSpPr>
          <p:cNvPr id="70" name="TextBox 69"/>
          <p:cNvSpPr txBox="1"/>
          <p:nvPr/>
        </p:nvSpPr>
        <p:spPr>
          <a:xfrm>
            <a:off x="15381754" y="8496510"/>
            <a:ext cx="37283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Interventions #2</a:t>
            </a:r>
          </a:p>
          <a:p>
            <a:pPr algn="ctr"/>
            <a:endParaRPr lang="en-US" sz="1600" b="1" dirty="0"/>
          </a:p>
          <a:p>
            <a:endParaRPr lang="en-US" sz="1600" dirty="0"/>
          </a:p>
          <a:p>
            <a:endParaRPr lang="en-US" sz="1600" b="1" dirty="0"/>
          </a:p>
          <a:p>
            <a:endParaRPr lang="en-US" sz="1600" b="1" dirty="0"/>
          </a:p>
        </p:txBody>
      </p:sp>
      <p:sp>
        <p:nvSpPr>
          <p:cNvPr id="71" name="TextBox 70"/>
          <p:cNvSpPr txBox="1"/>
          <p:nvPr/>
        </p:nvSpPr>
        <p:spPr>
          <a:xfrm>
            <a:off x="16122129" y="4678630"/>
            <a:ext cx="2780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Outcome / Goal #2</a:t>
            </a:r>
          </a:p>
          <a:p>
            <a:endParaRPr lang="en-US" sz="1600" b="1" dirty="0"/>
          </a:p>
        </p:txBody>
      </p:sp>
      <p:sp>
        <p:nvSpPr>
          <p:cNvPr id="72" name="TextBox 71"/>
          <p:cNvSpPr txBox="1"/>
          <p:nvPr/>
        </p:nvSpPr>
        <p:spPr>
          <a:xfrm>
            <a:off x="16122129" y="736932"/>
            <a:ext cx="3031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Priority Nursing Diagnosis #2</a:t>
            </a:r>
          </a:p>
          <a:p>
            <a:endParaRPr lang="en-US" sz="1600" b="1" dirty="0"/>
          </a:p>
        </p:txBody>
      </p:sp>
      <p:sp>
        <p:nvSpPr>
          <p:cNvPr id="73" name="TextBox 72"/>
          <p:cNvSpPr txBox="1"/>
          <p:nvPr/>
        </p:nvSpPr>
        <p:spPr>
          <a:xfrm>
            <a:off x="1588359" y="12478807"/>
            <a:ext cx="17437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“Risk for” Diagnosis</a:t>
            </a:r>
          </a:p>
          <a:p>
            <a:pPr algn="ctr"/>
            <a:endParaRPr lang="en-US" sz="1600" b="1" dirty="0"/>
          </a:p>
        </p:txBody>
      </p:sp>
      <p:sp>
        <p:nvSpPr>
          <p:cNvPr id="74" name="TextBox 73"/>
          <p:cNvSpPr txBox="1"/>
          <p:nvPr/>
        </p:nvSpPr>
        <p:spPr>
          <a:xfrm>
            <a:off x="5153591" y="12715410"/>
            <a:ext cx="27564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“Risk For” goal</a:t>
            </a:r>
          </a:p>
          <a:p>
            <a:endParaRPr lang="en-US" sz="1600" b="1" dirty="0"/>
          </a:p>
        </p:txBody>
      </p:sp>
      <p:sp>
        <p:nvSpPr>
          <p:cNvPr id="75" name="Rectangle 74"/>
          <p:cNvSpPr/>
          <p:nvPr/>
        </p:nvSpPr>
        <p:spPr>
          <a:xfrm>
            <a:off x="8799754" y="11846043"/>
            <a:ext cx="4964288" cy="3076935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/>
          <p:cNvSpPr txBox="1"/>
          <p:nvPr/>
        </p:nvSpPr>
        <p:spPr>
          <a:xfrm>
            <a:off x="8863615" y="11907322"/>
            <a:ext cx="48365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“Risk For” Interventions</a:t>
            </a:r>
          </a:p>
          <a:p>
            <a:endParaRPr lang="en-U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77" name="Rectangle 76"/>
          <p:cNvSpPr/>
          <p:nvPr/>
        </p:nvSpPr>
        <p:spPr>
          <a:xfrm>
            <a:off x="14345068" y="11846043"/>
            <a:ext cx="4808085" cy="30769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extBox 77"/>
          <p:cNvSpPr txBox="1"/>
          <p:nvPr/>
        </p:nvSpPr>
        <p:spPr>
          <a:xfrm>
            <a:off x="14345068" y="11865144"/>
            <a:ext cx="48080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“Risk For” Evaluation</a:t>
            </a:r>
          </a:p>
          <a:p>
            <a:endParaRPr lang="en-US" sz="1600" b="1" dirty="0"/>
          </a:p>
          <a:p>
            <a:endParaRPr lang="en-US" sz="1600" b="1" dirty="0"/>
          </a:p>
          <a:p>
            <a:endParaRPr lang="en-US" sz="1600" dirty="0"/>
          </a:p>
        </p:txBody>
      </p:sp>
      <p:sp>
        <p:nvSpPr>
          <p:cNvPr id="80" name="TextBox 79"/>
          <p:cNvSpPr txBox="1"/>
          <p:nvPr/>
        </p:nvSpPr>
        <p:spPr>
          <a:xfrm>
            <a:off x="2042160" y="6614160"/>
            <a:ext cx="184731" cy="6109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2" name="TextBox 81"/>
          <p:cNvSpPr txBox="1"/>
          <p:nvPr/>
        </p:nvSpPr>
        <p:spPr>
          <a:xfrm>
            <a:off x="2560320" y="14020800"/>
            <a:ext cx="184731" cy="6109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8927477" y="297317"/>
            <a:ext cx="21270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Objective Signs</a:t>
            </a:r>
          </a:p>
        </p:txBody>
      </p:sp>
    </p:spTree>
    <p:extLst>
      <p:ext uri="{BB962C8B-B14F-4D97-AF65-F5344CB8AC3E}">
        <p14:creationId xmlns:p14="http://schemas.microsoft.com/office/powerpoint/2010/main" val="1483696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E86A9BE-7E10-1443-BE51-CA7022BD8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474342"/>
              </p:ext>
            </p:extLst>
          </p:nvPr>
        </p:nvGraphicFramePr>
        <p:xfrm>
          <a:off x="1617782" y="1195754"/>
          <a:ext cx="17338432" cy="6062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27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57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765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431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itchFamily="18" charset="0"/>
                          <a:cs typeface="Times New Roman" pitchFamily="18" charset="0"/>
                        </a:rPr>
                        <a:t>Medication Name, Dose,</a:t>
                      </a:r>
                      <a:r>
                        <a:rPr lang="en-US" sz="1200" baseline="0" dirty="0">
                          <a:latin typeface="Times New Roman" pitchFamily="18" charset="0"/>
                          <a:cs typeface="Times New Roman" pitchFamily="18" charset="0"/>
                        </a:rPr>
                        <a:t> Route, Freq</a:t>
                      </a:r>
                      <a:r>
                        <a:rPr lang="en-US" sz="1200" dirty="0">
                          <a:latin typeface="Times New Roman" pitchFamily="18" charset="0"/>
                          <a:cs typeface="Times New Roman" pitchFamily="18" charset="0"/>
                        </a:rPr>
                        <a:t> &amp; APA Citation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itchFamily="18" charset="0"/>
                          <a:cs typeface="Times New Roman" pitchFamily="18" charset="0"/>
                        </a:rPr>
                        <a:t>Why Pt is Taking the Drug and </a:t>
                      </a:r>
                    </a:p>
                    <a:p>
                      <a:pPr algn="ctr"/>
                      <a:r>
                        <a:rPr lang="en-US" sz="1200" dirty="0">
                          <a:latin typeface="Times New Roman" pitchFamily="18" charset="0"/>
                          <a:cs typeface="Times New Roman" pitchFamily="18" charset="0"/>
                        </a:rPr>
                        <a:t>Method of 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itchFamily="18" charset="0"/>
                          <a:cs typeface="Times New Roman" pitchFamily="18" charset="0"/>
                        </a:rPr>
                        <a:t>Side Effects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itchFamily="18" charset="0"/>
                          <a:cs typeface="Times New Roman" pitchFamily="18" charset="0"/>
                        </a:rPr>
                        <a:t>Nursing Considerations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5985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en-US" sz="1200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5985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5525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5985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45985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7CA03288-35A8-644C-A21A-C25CF28B8EAA}"/>
              </a:ext>
            </a:extLst>
          </p:cNvPr>
          <p:cNvSpPr txBox="1"/>
          <p:nvPr/>
        </p:nvSpPr>
        <p:spPr>
          <a:xfrm>
            <a:off x="1617782" y="10031237"/>
            <a:ext cx="33748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Davis, 2015.</a:t>
            </a:r>
          </a:p>
        </p:txBody>
      </p:sp>
    </p:spTree>
    <p:extLst>
      <p:ext uri="{BB962C8B-B14F-4D97-AF65-F5344CB8AC3E}">
        <p14:creationId xmlns:p14="http://schemas.microsoft.com/office/powerpoint/2010/main" val="1417563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3920" y="944880"/>
            <a:ext cx="18318480" cy="112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References</a:t>
            </a:r>
          </a:p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-1603513" y="-1046922"/>
            <a:ext cx="184731" cy="6109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2801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1656</TotalTime>
  <Words>271</Words>
  <Application>Microsoft Macintosh PowerPoint</Application>
  <PresentationFormat>Custom</PresentationFormat>
  <Paragraphs>64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June Nakamura</dc:creator>
  <cp:lastModifiedBy>Anna Ananyan</cp:lastModifiedBy>
  <cp:revision>60</cp:revision>
  <dcterms:created xsi:type="dcterms:W3CDTF">2016-01-31T18:44:15Z</dcterms:created>
  <dcterms:modified xsi:type="dcterms:W3CDTF">2018-09-09T18:55:53Z</dcterms:modified>
</cp:coreProperties>
</file>